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-624" y="-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gan Boyce" userId="6f454a7a-4a32-4f74-899f-da6520b1ca63" providerId="ADAL" clId="{FF0D0ABC-2F39-47E9-A151-5464C539458C}"/>
    <pc:docChg chg="modSld">
      <pc:chgData name="Morgan Boyce" userId="6f454a7a-4a32-4f74-899f-da6520b1ca63" providerId="ADAL" clId="{FF0D0ABC-2F39-47E9-A151-5464C539458C}" dt="2023-04-26T15:23:35.270" v="1" actId="1076"/>
      <pc:docMkLst>
        <pc:docMk/>
      </pc:docMkLst>
      <pc:sldChg chg="modSp mod">
        <pc:chgData name="Morgan Boyce" userId="6f454a7a-4a32-4f74-899f-da6520b1ca63" providerId="ADAL" clId="{FF0D0ABC-2F39-47E9-A151-5464C539458C}" dt="2023-04-26T15:23:35.270" v="1" actId="1076"/>
        <pc:sldMkLst>
          <pc:docMk/>
          <pc:sldMk cId="2459016381" sldId="256"/>
        </pc:sldMkLst>
        <pc:picChg chg="mod">
          <ac:chgData name="Morgan Boyce" userId="6f454a7a-4a32-4f74-899f-da6520b1ca63" providerId="ADAL" clId="{FF0D0ABC-2F39-47E9-A151-5464C539458C}" dt="2023-04-26T15:23:35.270" v="1" actId="1076"/>
          <ac:picMkLst>
            <pc:docMk/>
            <pc:sldMk cId="2459016381" sldId="256"/>
            <ac:picMk id="5" creationId="{2ACBDCA9-C29E-32A7-8CF0-F295C8E5B23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DC76B-DA6D-C9B7-7B37-2B2E3A2397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F1CDD1-A7B2-197B-C11C-33EEFF0C01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AC5E7-7D56-301A-0203-BAB2CBF01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CF23-47D2-4A49-A196-481CF9BA3505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416E14-6A4B-2FB7-494E-519455316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81CFC-55B3-7931-4812-B7717AF41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16A5-12DE-4530-85C4-30F00974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1536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A8E6E-2DFA-46CB-9D6C-7382C5704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BC84ED-CB07-25F1-8B66-9E8563BFA8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1B2C1-0905-7293-1AC3-C7F07FA7D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CF23-47D2-4A49-A196-481CF9BA3505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26575-11AE-3B51-642C-91EFA1A5D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D0DA5B-C388-B10E-F78A-48ADEE207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16A5-12DE-4530-85C4-30F00974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432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7773F4-43C9-9B85-F9B9-E88D744BA5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6CF2C7-D941-00B7-6E51-02C015DD45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899CF-1954-6B09-C1DD-42FCCD924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CF23-47D2-4A49-A196-481CF9BA3505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CD961-3F97-8D2C-F76B-CEFAA8CC1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05EA0-CE83-55F2-4098-1A792B126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16A5-12DE-4530-85C4-30F00974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168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D83EA-491E-3487-63F5-996867F4A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8B453-5C15-B248-4194-E67B92557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FD79A5-9509-483C-BA9A-FE3B532ED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CF23-47D2-4A49-A196-481CF9BA3505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6FAD6-47FE-A118-59D4-29020C624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90F36-4609-85A8-861F-4C0AD51EA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16A5-12DE-4530-85C4-30F00974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932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DB1C9-307F-5AC8-807A-353EF0200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42EF83-DD78-91C3-1392-D187F234A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4999FE-5363-9AEF-18DF-6ACBA146F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CF23-47D2-4A49-A196-481CF9BA3505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7057C-42DF-D643-849E-725C93762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87CBF-48B8-D19A-4068-0E20683E3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16A5-12DE-4530-85C4-30F00974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726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B55D7-0274-88AD-1C02-21BC201EB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0A6CA-B3CA-D694-7ED4-4FD29E24B8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81C808-9C94-DBAE-5122-C224EA26A1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7DFFF-DE56-C577-2732-9298DFA83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CF23-47D2-4A49-A196-481CF9BA3505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A1FE62-77B0-C910-5AFD-5061CDB7D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9C08C-DEA3-0EF5-04DF-043559A38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16A5-12DE-4530-85C4-30F00974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571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B48E6-98A4-1C7B-5050-F63C63BB0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A2465-E496-B3B2-CBF7-FE8CB2B99E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C75B26-02DE-9B2E-76AB-E0FDAA5C6A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E80454-A7AD-9620-C73E-4381E84D12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188440-09DA-31BF-E3A6-EEAA837408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56C93A-24F2-27E0-1F7F-EBEDCD1EC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CF23-47D2-4A49-A196-481CF9BA3505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736C77-644B-052A-04D8-22828035C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44B03B-C1D0-CB4D-D8CD-36736062A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16A5-12DE-4530-85C4-30F00974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653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7543-8797-2000-E096-D253CAD65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D8BE45-B244-32D7-676C-1FF6FF0E1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CF23-47D2-4A49-A196-481CF9BA3505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9D7AA7-6F94-6B47-6B03-D1E8484BF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4F5C23-1A25-C7A8-4DE8-0AC14A88F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16A5-12DE-4530-85C4-30F00974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325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8C5DC1-FA82-6F5D-4CB9-8BED126B2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CF23-47D2-4A49-A196-481CF9BA3505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657D71-48BE-44C7-DBDD-85F4A2DE9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738B94-42B2-D1DF-4DEF-4428C2C19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16A5-12DE-4530-85C4-30F00974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245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2ADB4-C7C8-87B1-DB22-858A38D78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548FD-B648-4DFC-4418-80C01E1AA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90C41F-A88F-885B-6701-DD44DE92C7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2DF352-2241-E34C-053A-EC6BC3E11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CF23-47D2-4A49-A196-481CF9BA3505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4AB695-EED1-8DB3-BEA2-99565B73D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9C3393-D5B7-6029-C0D9-987E94C06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16A5-12DE-4530-85C4-30F00974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439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CD31C-5578-F03F-B8C4-1F14BD9E6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578B87-DEF7-84FC-EE9A-B5745B70CA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6A76C8-AF21-C9E4-DC3E-1DAD8FC3A1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FC4278-C16F-8B34-3D98-0456C426F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CF23-47D2-4A49-A196-481CF9BA3505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E0AE55-925C-A23F-2C2E-2C8F0822A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D835E1-E737-D271-44D2-DBE41F6F6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16A5-12DE-4530-85C4-30F00974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12EB3B-82AC-09A2-CBF4-7240ADCB6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901CD3-2664-02C6-F80C-A48664C66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08A59-FEF4-CAE8-EDAE-4E1DED6198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CCF23-47D2-4A49-A196-481CF9BA3505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C196A-FE73-7ECB-ED4A-34EE3B8626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9B7EF-DF52-0D14-1E18-37D90CDD5D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D16A5-12DE-4530-85C4-30F00974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422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imeline&#10;&#10;Description automatically generated">
            <a:extLst>
              <a:ext uri="{FF2B5EF4-FFF2-40B4-BE49-F238E27FC236}">
                <a16:creationId xmlns:a16="http://schemas.microsoft.com/office/drawing/2014/main" id="{2ACBDCA9-C29E-32A7-8CF0-F295C8E5B2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304" y="1790558"/>
            <a:ext cx="5677392" cy="327688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BC5B8B1-17E5-24CC-22E6-6597C82ED7EB}"/>
              </a:ext>
            </a:extLst>
          </p:cNvPr>
          <p:cNvSpPr/>
          <p:nvPr/>
        </p:nvSpPr>
        <p:spPr>
          <a:xfrm>
            <a:off x="7918450" y="1981200"/>
            <a:ext cx="768350" cy="425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9016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Morgan Boyce</dc:creator>
  <cp:lastModifiedBy>Morgan Boyce</cp:lastModifiedBy>
  <cp:revision>1</cp:revision>
  <dcterms:created xsi:type="dcterms:W3CDTF">2023-04-26T15:12:50Z</dcterms:created>
  <dcterms:modified xsi:type="dcterms:W3CDTF">2023-04-26T15:23:42Z</dcterms:modified>
</cp:coreProperties>
</file>